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  <a:srgbClr val="CC0099"/>
    <a:srgbClr val="00CC66"/>
    <a:srgbClr val="99FFCC"/>
    <a:srgbClr val="9966FF"/>
    <a:srgbClr val="99CCFF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CBB98FFD-C2A5-4D0D-8B9F-67163F2FD7D6}"/>
    <pc:docChg chg="modSld">
      <pc:chgData name="IVA Palčić Strčić" userId="ba6dff45-8d8f-4a43-b954-a00cf4685489" providerId="ADAL" clId="{CBB98FFD-C2A5-4D0D-8B9F-67163F2FD7D6}" dt="2022-03-14T16:48:56.931" v="0" actId="6549"/>
      <pc:docMkLst>
        <pc:docMk/>
      </pc:docMkLst>
      <pc:sldChg chg="modSp">
        <pc:chgData name="IVA Palčić Strčić" userId="ba6dff45-8d8f-4a43-b954-a00cf4685489" providerId="ADAL" clId="{CBB98FFD-C2A5-4D0D-8B9F-67163F2FD7D6}" dt="2022-03-14T16:48:56.931" v="0" actId="6549"/>
        <pc:sldMkLst>
          <pc:docMk/>
          <pc:sldMk cId="3134903797" sldId="261"/>
        </pc:sldMkLst>
        <pc:spChg chg="mod">
          <ac:chgData name="IVA Palčić Strčić" userId="ba6dff45-8d8f-4a43-b954-a00cf4685489" providerId="ADAL" clId="{CBB98FFD-C2A5-4D0D-8B9F-67163F2FD7D6}" dt="2022-03-14T16:48:56.931" v="0" actId="6549"/>
          <ac:spMkLst>
            <pc:docMk/>
            <pc:sldMk cId="3134903797" sldId="261"/>
            <ac:spMk id="12" creationId="{849E8605-21A9-4200-9FF9-896BEFDC3D95}"/>
          </ac:spMkLst>
        </pc:spChg>
      </pc:sldChg>
    </pc:docChg>
  </pc:docChgLst>
  <pc:docChgLst>
    <pc:chgData name="Sandra Štambuk" userId="57dc3b68-088a-45de-9236-fd178a7068ed" providerId="ADAL" clId="{EC27BF51-2879-4D17-9F73-96BD7670C8EC}"/>
    <pc:docChg chg="modSld">
      <pc:chgData name="Sandra Štambuk" userId="57dc3b68-088a-45de-9236-fd178a7068ed" providerId="ADAL" clId="{EC27BF51-2879-4D17-9F73-96BD7670C8EC}" dt="2022-03-14T01:07:39.022" v="9" actId="20577"/>
      <pc:docMkLst>
        <pc:docMk/>
      </pc:docMkLst>
      <pc:sldChg chg="modSp">
        <pc:chgData name="Sandra Štambuk" userId="57dc3b68-088a-45de-9236-fd178a7068ed" providerId="ADAL" clId="{EC27BF51-2879-4D17-9F73-96BD7670C8EC}" dt="2022-03-14T01:07:39.022" v="9" actId="20577"/>
        <pc:sldMkLst>
          <pc:docMk/>
          <pc:sldMk cId="2579499025" sldId="259"/>
        </pc:sldMkLst>
        <pc:spChg chg="mod">
          <ac:chgData name="Sandra Štambuk" userId="57dc3b68-088a-45de-9236-fd178a7068ed" providerId="ADAL" clId="{EC27BF51-2879-4D17-9F73-96BD7670C8EC}" dt="2022-03-14T01:07:39.022" v="9" actId="20577"/>
          <ac:spMkLst>
            <pc:docMk/>
            <pc:sldMk cId="2579499025" sldId="259"/>
            <ac:spMk id="8" creationId="{34AF7C29-0B99-4BFE-94E5-C6D6F2C0CD7E}"/>
          </ac:spMkLst>
        </pc:spChg>
      </pc:sldChg>
      <pc:sldChg chg="modSp modAnim">
        <pc:chgData name="Sandra Štambuk" userId="57dc3b68-088a-45de-9236-fd178a7068ed" providerId="ADAL" clId="{EC27BF51-2879-4D17-9F73-96BD7670C8EC}" dt="2022-03-14T01:07:11.201" v="5" actId="20577"/>
        <pc:sldMkLst>
          <pc:docMk/>
          <pc:sldMk cId="4121104352" sldId="260"/>
        </pc:sldMkLst>
        <pc:spChg chg="mod">
          <ac:chgData name="Sandra Štambuk" userId="57dc3b68-088a-45de-9236-fd178a7068ed" providerId="ADAL" clId="{EC27BF51-2879-4D17-9F73-96BD7670C8EC}" dt="2022-03-14T01:07:11.201" v="5" actId="20577"/>
          <ac:spMkLst>
            <pc:docMk/>
            <pc:sldMk cId="4121104352" sldId="260"/>
            <ac:spMk id="12" creationId="{EBCD76A8-3FC0-493C-8988-8089A42A53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2C3190-3F02-490A-888D-E8A93A236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B8F158-9EAD-4FF5-9625-93E5B71A7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1BC1169-EAB3-450F-86FB-36FCA38A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79D5ED-725B-44A1-AC26-1E993CF6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ABF2AB5-E5DB-4293-AB6F-53139D85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843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641F39-1432-4577-A393-DB77CE0D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C626E86-237A-4597-8E66-05C8F0949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6470EEC-BC9F-47FE-AA0B-B558B4A8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A7F00A9-4F7D-4792-988F-30B2992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1D67F47-E655-4A82-8BE5-89776E05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8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BDB1BA2-C4AD-483A-8C62-D4FD71EAC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B5F79EA-F4A2-48FF-A243-6CDA65B34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7A4BCEB-9ACB-4D44-97A9-051A8385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8195FAE-F1F7-449A-8FD8-12C33F1E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7FB1719-389C-4974-88D9-09FD47D6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594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A32012-09EA-48CE-B63A-BCF2050C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5659DC2-2F08-4503-9129-0F7FD3EE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9CF9C5-4AD6-41A5-A06B-23EDC1C1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534A722-A88A-443B-86A8-0006684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8C459A2-FADC-4D48-BCF2-0D67DF1D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15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F81111-4E40-4CFC-B2C9-93E4161F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EA5CBBB-5FF5-4766-8DA8-1AC8B6B84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D569561-8DF2-4D45-9058-A04F6472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7B2A6D5-A0BB-40C9-9CB9-E726EA6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1A9B7CE-8D09-4364-9285-642A4A62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741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BBC599-2618-47A9-9EC4-F8502CFF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7FCDDF-8014-4BE5-A507-75C36AE28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17A254D-83DA-483D-A761-77851E268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4CE37E1-820C-4CD6-BB29-164167DF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C93C45F-EDDC-4440-A3AD-1099CFE0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3DEBE67-1CC0-482D-9153-F1A6F869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101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AB7CE5-430D-4CF7-AB53-75117714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D750E61-FD62-4565-94E2-AF74BD752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C76C62-2BAF-435A-9570-CB56BD413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22F72A1-C674-4F58-A5AD-C556B0DB7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C8A5D7A-2B98-415F-AB1E-F888CFC3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7AC189DE-8553-4F01-B23A-14B46A64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07ECA27-39DE-4037-A6FD-2BF731B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F4DBF07-F1E9-4974-AB31-989F4363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8755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D3508C-7431-45C3-9C2C-7DCD68DD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2F66A30-4DD7-4F97-915D-F58E6564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85D9EA8-DEDB-43B4-A151-FAC6EDE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D674CF3-C385-482E-ACDF-A5D296BF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18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D144447-2972-440D-B8A4-2BC2C6FA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1E4DCB3-4DDB-4827-A3C9-207F482B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C564931-B1C2-48AF-916D-2401D286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119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6E7F15-EC7B-43C3-B07B-C73F76C7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959D81-1E79-409F-8A48-15637D38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9B834D6-0519-4427-B00A-8F23EA25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1FCB1F-C897-4977-8244-0FFD0D3E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E230838-B247-40EE-94B0-1885D087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92AFCDA-8C5D-4872-A721-8868036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59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B31123-B443-4D9C-96A1-520E5293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79B4BDD-95AB-4D0B-A2D5-00B0E357C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29B9EEE-46CD-482C-8B0F-4B97AABD8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B7D8091-8B92-47A5-BCEF-6C00084F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BDB2AD8-02ED-43E1-ABF7-947B1A60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C018F22-4423-47A4-B2D6-08E41DE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674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B8D765E-8828-437B-8391-0CC8E6AA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6EEF7D6-3912-440D-BAFA-A76FA424A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78CF95F-C775-400F-8D47-B4B5B0D45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6D62-3AF0-4156-9A03-2537D828EE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C0CD1B7-210D-44EC-881B-60A3B23F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90F454B-337C-4BEE-A904-ADAFD49B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D730-39F2-4EE6-9EA6-2244A77AC4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377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_JDhx79Y-iQAFTI1AfAAAA/CCF88C2/di8-l13-v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9E1EA0-A783-4167-BD4A-7117677894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F76D7F3-9A97-472C-A55C-0D3CC7ECB046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13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Living</a:t>
            </a:r>
            <a:r>
              <a:rPr lang="hr-HR" sz="4800" dirty="0">
                <a:solidFill>
                  <a:srgbClr val="FF33CC"/>
                </a:solidFill>
              </a:rPr>
              <a:t> online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D620B21-CE53-46A5-943C-3FAF6DFC25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21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DF10304-E644-41E9-AEE8-1551C91EFBC4}"/>
              </a:ext>
            </a:extLst>
          </p:cNvPr>
          <p:cNvSpPr txBox="1"/>
          <p:nvPr/>
        </p:nvSpPr>
        <p:spPr>
          <a:xfrm>
            <a:off x="690590" y="745915"/>
            <a:ext cx="3282507" cy="568745"/>
          </a:xfrm>
          <a:prstGeom prst="rect">
            <a:avLst/>
          </a:prstGeom>
          <a:solidFill>
            <a:srgbClr val="FFCCCC"/>
          </a:solidFill>
          <a:ln w="38100">
            <a:solidFill>
              <a:srgbClr val="FFC0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 err="1"/>
              <a:t>Nomophobia</a:t>
            </a:r>
            <a:r>
              <a:rPr lang="hr-HR" b="1" dirty="0"/>
              <a:t>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82DD64C-BD22-4021-A7D7-EC30C524A6DD}"/>
              </a:ext>
            </a:extLst>
          </p:cNvPr>
          <p:cNvSpPr txBox="1"/>
          <p:nvPr/>
        </p:nvSpPr>
        <p:spPr>
          <a:xfrm>
            <a:off x="4063953" y="1622536"/>
            <a:ext cx="3282507" cy="568745"/>
          </a:xfrm>
          <a:prstGeom prst="rect">
            <a:avLst/>
          </a:prstGeom>
          <a:solidFill>
            <a:srgbClr val="99CCFF"/>
          </a:solidFill>
          <a:ln w="38100">
            <a:solidFill>
              <a:srgbClr val="9966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 err="1"/>
              <a:t>Ringxiety</a:t>
            </a:r>
            <a:r>
              <a:rPr lang="hr-HR" b="1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4932BAC-A268-471F-AF4B-46B14FF01BB2}"/>
              </a:ext>
            </a:extLst>
          </p:cNvPr>
          <p:cNvSpPr txBox="1"/>
          <p:nvPr/>
        </p:nvSpPr>
        <p:spPr>
          <a:xfrm>
            <a:off x="7883734" y="837990"/>
            <a:ext cx="3282507" cy="568745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 err="1"/>
              <a:t>Phubbing</a:t>
            </a:r>
            <a:r>
              <a:rPr lang="hr-HR" b="1" dirty="0"/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5474DDF-9606-4872-BF9C-9BAEB846F033}"/>
              </a:ext>
            </a:extLst>
          </p:cNvPr>
          <p:cNvSpPr txBox="1"/>
          <p:nvPr/>
        </p:nvSpPr>
        <p:spPr>
          <a:xfrm>
            <a:off x="1213739" y="1513057"/>
            <a:ext cx="2154315" cy="1122743"/>
          </a:xfrm>
          <a:prstGeom prst="rect">
            <a:avLst/>
          </a:prstGeom>
          <a:solidFill>
            <a:srgbClr val="FFCCCC"/>
          </a:solidFill>
          <a:ln w="38100">
            <a:solidFill>
              <a:srgbClr val="FFC0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no </a:t>
            </a:r>
            <a:r>
              <a:rPr lang="hr-HR" dirty="0" err="1"/>
              <a:t>mobile</a:t>
            </a:r>
            <a:r>
              <a:rPr lang="hr-HR" dirty="0"/>
              <a:t> </a:t>
            </a:r>
            <a:r>
              <a:rPr lang="hr-HR" dirty="0" err="1"/>
              <a:t>phone</a:t>
            </a:r>
            <a:r>
              <a:rPr lang="hr-HR" dirty="0"/>
              <a:t> </a:t>
            </a:r>
            <a:r>
              <a:rPr lang="hr-HR" dirty="0" err="1"/>
              <a:t>phobia</a:t>
            </a:r>
            <a:endParaRPr lang="hr-HR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A213042-3EEC-4643-84B8-B4AC984FC66B}"/>
              </a:ext>
            </a:extLst>
          </p:cNvPr>
          <p:cNvSpPr txBox="1"/>
          <p:nvPr/>
        </p:nvSpPr>
        <p:spPr>
          <a:xfrm>
            <a:off x="8237258" y="1691108"/>
            <a:ext cx="2790770" cy="2230739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phone + snubbing= snubbing/ignoring someone because of the phone.</a:t>
            </a:r>
            <a:endParaRPr lang="hr-HR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E3BE9C9-E235-4BF5-8F48-0CABE9494113}"/>
              </a:ext>
            </a:extLst>
          </p:cNvPr>
          <p:cNvSpPr txBox="1"/>
          <p:nvPr/>
        </p:nvSpPr>
        <p:spPr>
          <a:xfrm>
            <a:off x="4628048" y="2429562"/>
            <a:ext cx="2154315" cy="568745"/>
          </a:xfrm>
          <a:prstGeom prst="rect">
            <a:avLst/>
          </a:prstGeom>
          <a:solidFill>
            <a:srgbClr val="99CCFF"/>
          </a:solidFill>
          <a:ln w="38100">
            <a:solidFill>
              <a:srgbClr val="9966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ring + </a:t>
            </a:r>
            <a:r>
              <a:rPr lang="hr-HR" dirty="0" err="1"/>
              <a:t>anxiety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1349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DFEE65-DF7C-454D-B99B-A7BF7F2D6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837" y="14287"/>
            <a:ext cx="10220325" cy="6829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C81B794-DE0C-4F6F-A274-8A30B2D9D6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394" y="1954213"/>
            <a:ext cx="5895975" cy="723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68E583-66CA-491F-A6E1-7A2D14696C1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1021" y="199875"/>
            <a:ext cx="8115300" cy="676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94F5B44-1309-4FAF-A7A7-6B193C8D87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8209" r="42869" b="10438"/>
          <a:stretch/>
        </p:blipFill>
        <p:spPr>
          <a:xfrm>
            <a:off x="2786155" y="5209098"/>
            <a:ext cx="5185993" cy="14490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75075D3-486B-4189-AF3C-F8340A6327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9061" y="4285975"/>
            <a:ext cx="3033075" cy="237473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FFBF478-D68F-48B9-909C-CAC8AD20F07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519" y="2872043"/>
            <a:ext cx="8924925" cy="21431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11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85F6B14-43BA-4CAC-8358-9FF39AB90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043" y="0"/>
            <a:ext cx="10220325" cy="6829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0E8296D-0483-443B-9962-59B765DFBB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52036"/>
          <a:stretch/>
        </p:blipFill>
        <p:spPr>
          <a:xfrm>
            <a:off x="3086736" y="354013"/>
            <a:ext cx="4321853" cy="13525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A450C2F-4266-44F6-AE00-75A181CE9F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8699" y="2126503"/>
            <a:ext cx="9296835" cy="295107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12C3E28-2FF0-49AF-A24B-09E8298BD0D7}"/>
              </a:ext>
            </a:extLst>
          </p:cNvPr>
          <p:cNvSpPr txBox="1"/>
          <p:nvPr/>
        </p:nvSpPr>
        <p:spPr>
          <a:xfrm>
            <a:off x="7368466" y="4186238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screen </a:t>
            </a:r>
            <a:r>
              <a:rPr lang="hr-HR" sz="1600" dirty="0" err="1">
                <a:solidFill>
                  <a:srgbClr val="FF33CC"/>
                </a:solidFill>
              </a:rPr>
              <a:t>addiction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DC13BD1-2F77-49A1-909B-F17C79578CF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586" y="146507"/>
            <a:ext cx="2347112" cy="183766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33EEC98-0183-46E5-BDE5-C416D1B90239}"/>
              </a:ext>
            </a:extLst>
          </p:cNvPr>
          <p:cNvSpPr txBox="1"/>
          <p:nvPr/>
        </p:nvSpPr>
        <p:spPr>
          <a:xfrm>
            <a:off x="3041580" y="4147265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raising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money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C91D7DE-9FE4-41A0-9D0A-71E9B3896B55}"/>
              </a:ext>
            </a:extLst>
          </p:cNvPr>
          <p:cNvSpPr txBox="1"/>
          <p:nvPr/>
        </p:nvSpPr>
        <p:spPr>
          <a:xfrm>
            <a:off x="4530592" y="4112841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creative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3AEA8F4-F5E4-4A5F-B449-506911F58BA6}"/>
              </a:ext>
            </a:extLst>
          </p:cNvPr>
          <p:cNvSpPr txBox="1"/>
          <p:nvPr/>
        </p:nvSpPr>
        <p:spPr>
          <a:xfrm>
            <a:off x="9012523" y="4141925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cyberbullying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8664CD5-B235-44BD-8301-7E9184E1724A}"/>
              </a:ext>
            </a:extLst>
          </p:cNvPr>
          <p:cNvSpPr txBox="1"/>
          <p:nvPr/>
        </p:nvSpPr>
        <p:spPr>
          <a:xfrm>
            <a:off x="5800953" y="4109036"/>
            <a:ext cx="1416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feel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less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lonely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2B5DFB1-655C-4FEF-A255-D7A0A49F2097}"/>
              </a:ext>
            </a:extLst>
          </p:cNvPr>
          <p:cNvSpPr txBox="1"/>
          <p:nvPr/>
        </p:nvSpPr>
        <p:spPr>
          <a:xfrm>
            <a:off x="2924588" y="4543470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promote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social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good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47F4E4E-4E07-4B55-A257-6ADF88B55774}"/>
              </a:ext>
            </a:extLst>
          </p:cNvPr>
          <p:cNvSpPr txBox="1"/>
          <p:nvPr/>
        </p:nvSpPr>
        <p:spPr>
          <a:xfrm>
            <a:off x="7237117" y="4576297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lack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exercise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851DE1C-7AEA-4C5F-A2E9-C93ADEF8D783}"/>
              </a:ext>
            </a:extLst>
          </p:cNvPr>
          <p:cNvSpPr txBox="1"/>
          <p:nvPr/>
        </p:nvSpPr>
        <p:spPr>
          <a:xfrm>
            <a:off x="4930945" y="4516714"/>
            <a:ext cx="214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collaborative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learning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D8574B0B-06DC-4933-AEFA-BA925D659A3E}"/>
              </a:ext>
            </a:extLst>
          </p:cNvPr>
          <p:cNvSpPr txBox="1"/>
          <p:nvPr/>
        </p:nvSpPr>
        <p:spPr>
          <a:xfrm>
            <a:off x="2932457" y="4898653"/>
            <a:ext cx="214839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digital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literacy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skills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D060004-16DC-452A-815A-F59C9296C7B9}"/>
              </a:ext>
            </a:extLst>
          </p:cNvPr>
          <p:cNvSpPr txBox="1"/>
          <p:nvPr/>
        </p:nvSpPr>
        <p:spPr>
          <a:xfrm>
            <a:off x="10409340" y="4131039"/>
            <a:ext cx="139157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peer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preasure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D08D8CF-69C9-414A-9291-FCBFFB50BA02}"/>
              </a:ext>
            </a:extLst>
          </p:cNvPr>
          <p:cNvSpPr txBox="1"/>
          <p:nvPr/>
        </p:nvSpPr>
        <p:spPr>
          <a:xfrm>
            <a:off x="8807503" y="4538674"/>
            <a:ext cx="214839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oversharing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FEAD09E8-4675-4E51-AA66-86602842141A}"/>
              </a:ext>
            </a:extLst>
          </p:cNvPr>
          <p:cNvSpPr txBox="1"/>
          <p:nvPr/>
        </p:nvSpPr>
        <p:spPr>
          <a:xfrm>
            <a:off x="7368466" y="4970751"/>
            <a:ext cx="214839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inappropriate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content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793BEE00-174E-4266-8FB8-F0F9B86D757A}"/>
              </a:ext>
            </a:extLst>
          </p:cNvPr>
          <p:cNvSpPr txBox="1"/>
          <p:nvPr/>
        </p:nvSpPr>
        <p:spPr>
          <a:xfrm>
            <a:off x="9663410" y="4970751"/>
            <a:ext cx="214839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poor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self-esteem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4C1FB356-58B7-4A1A-981E-24C2B188A99D}"/>
              </a:ext>
            </a:extLst>
          </p:cNvPr>
          <p:cNvSpPr txBox="1"/>
          <p:nvPr/>
        </p:nvSpPr>
        <p:spPr>
          <a:xfrm>
            <a:off x="7398059" y="5365205"/>
            <a:ext cx="214839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lack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sleep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focus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E66781D4-0FDB-4466-AF47-ECD2A9C8F4DE}"/>
              </a:ext>
            </a:extLst>
          </p:cNvPr>
          <p:cNvSpPr txBox="1"/>
          <p:nvPr/>
        </p:nvSpPr>
        <p:spPr>
          <a:xfrm>
            <a:off x="2932457" y="5299882"/>
            <a:ext cx="258945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touch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world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E0470C-E67B-426B-B1F1-E55CE4301C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38" y="577696"/>
            <a:ext cx="8305800" cy="3181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81C755F-F1A0-49FE-922C-9C8B9BC59C16}"/>
              </a:ext>
            </a:extLst>
          </p:cNvPr>
          <p:cNvSpPr txBox="1"/>
          <p:nvPr/>
        </p:nvSpPr>
        <p:spPr>
          <a:xfrm>
            <a:off x="3861786" y="909416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54EF97E-6C15-4F10-8800-D7197A3C21D4}"/>
              </a:ext>
            </a:extLst>
          </p:cNvPr>
          <p:cNvSpPr txBox="1"/>
          <p:nvPr/>
        </p:nvSpPr>
        <p:spPr>
          <a:xfrm>
            <a:off x="3861786" y="1261646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D62C456-578F-4AEE-9F20-50208829F485}"/>
              </a:ext>
            </a:extLst>
          </p:cNvPr>
          <p:cNvSpPr txBox="1"/>
          <p:nvPr/>
        </p:nvSpPr>
        <p:spPr>
          <a:xfrm>
            <a:off x="3861786" y="1600200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9F82A93-105C-4398-B672-BFA1232EFAAA}"/>
              </a:ext>
            </a:extLst>
          </p:cNvPr>
          <p:cNvSpPr txBox="1"/>
          <p:nvPr/>
        </p:nvSpPr>
        <p:spPr>
          <a:xfrm>
            <a:off x="3861786" y="1938754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4735CB5-1C63-4659-B219-C34F15BD59D4}"/>
              </a:ext>
            </a:extLst>
          </p:cNvPr>
          <p:cNvSpPr txBox="1"/>
          <p:nvPr/>
        </p:nvSpPr>
        <p:spPr>
          <a:xfrm>
            <a:off x="3861786" y="2251196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0EB0CD7-782E-40D5-BD22-FCB409E20522}"/>
              </a:ext>
            </a:extLst>
          </p:cNvPr>
          <p:cNvSpPr txBox="1"/>
          <p:nvPr/>
        </p:nvSpPr>
        <p:spPr>
          <a:xfrm>
            <a:off x="3861786" y="2589750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E8E33A0-2F61-4F1F-8B69-823A5424579E}"/>
              </a:ext>
            </a:extLst>
          </p:cNvPr>
          <p:cNvSpPr txBox="1"/>
          <p:nvPr/>
        </p:nvSpPr>
        <p:spPr>
          <a:xfrm>
            <a:off x="3861786" y="2891840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0A5D5F2-DE3E-42C0-B88F-1AEAD55483D6}"/>
              </a:ext>
            </a:extLst>
          </p:cNvPr>
          <p:cNvSpPr txBox="1"/>
          <p:nvPr/>
        </p:nvSpPr>
        <p:spPr>
          <a:xfrm>
            <a:off x="3861786" y="3227322"/>
            <a:ext cx="38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BB664BE-F80F-467C-B2E9-6CC6B95FD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2159"/>
          <a:stretch/>
        </p:blipFill>
        <p:spPr>
          <a:xfrm>
            <a:off x="7706079" y="2891840"/>
            <a:ext cx="4247442" cy="37517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9E33CDD7-21F4-4C20-BB21-C87ABD663A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187" r="3953"/>
          <a:stretch/>
        </p:blipFill>
        <p:spPr>
          <a:xfrm>
            <a:off x="4865840" y="3680741"/>
            <a:ext cx="2693752" cy="313509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D65C4263-690A-41F8-BABC-419B2D0078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7748" y="5047687"/>
            <a:ext cx="3648075" cy="4762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8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CC3357-CE6C-4A5F-BE84-26FA10E0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4EA09D2-B250-4071-A3A0-1D5C9191F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CD20446-357C-4F2A-A429-BA3B5B93A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3A434B1-1A02-4FB2-BC5E-BC5977B47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866" y="0"/>
            <a:ext cx="1022134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E1D0F9C-BC80-44B9-8608-23F324BD2DE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8801" y="1481137"/>
            <a:ext cx="7686675" cy="3895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hlinkClick r:id="rId7"/>
            <a:extLst>
              <a:ext uri="{FF2B5EF4-FFF2-40B4-BE49-F238E27FC236}">
                <a16:creationId xmlns:a16="http://schemas.microsoft.com/office/drawing/2014/main" xmlns="" id="{4D70A6CE-A924-42F0-AAAC-C3EFF56505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8507" y="5665831"/>
            <a:ext cx="3115832" cy="87243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E60C922-9967-43E2-9EDB-BA62BD6F4455}"/>
              </a:ext>
            </a:extLst>
          </p:cNvPr>
          <p:cNvSpPr txBox="1"/>
          <p:nvPr/>
        </p:nvSpPr>
        <p:spPr>
          <a:xfrm>
            <a:off x="4864963" y="1977609"/>
            <a:ext cx="8167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online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1BB7CD1-E3C1-4ABC-BDCB-A2FBB2473372}"/>
              </a:ext>
            </a:extLst>
          </p:cNvPr>
          <p:cNvSpPr txBox="1"/>
          <p:nvPr/>
        </p:nvSpPr>
        <p:spPr>
          <a:xfrm>
            <a:off x="4838330" y="2290507"/>
            <a:ext cx="101205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texting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1FAE78A-C032-4B00-88AD-EC939DC21895}"/>
              </a:ext>
            </a:extLst>
          </p:cNvPr>
          <p:cNvSpPr txBox="1"/>
          <p:nvPr/>
        </p:nvSpPr>
        <p:spPr>
          <a:xfrm>
            <a:off x="1830280" y="2707058"/>
            <a:ext cx="221843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Downloading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E0D9B99-3145-4587-9544-F1BD59BCE22F}"/>
              </a:ext>
            </a:extLst>
          </p:cNvPr>
          <p:cNvSpPr txBox="1"/>
          <p:nvPr/>
        </p:nvSpPr>
        <p:spPr>
          <a:xfrm>
            <a:off x="2433961" y="3327735"/>
            <a:ext cx="180068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addiction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9A6A192-F2B5-4E58-AC3C-3BBA715933FE}"/>
              </a:ext>
            </a:extLst>
          </p:cNvPr>
          <p:cNvSpPr txBox="1"/>
          <p:nvPr/>
        </p:nvSpPr>
        <p:spPr>
          <a:xfrm>
            <a:off x="4714043" y="3980779"/>
            <a:ext cx="200635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jeopardize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E7B8CB3-9C1F-44CA-A0A5-0FC1D63FE341}"/>
              </a:ext>
            </a:extLst>
          </p:cNvPr>
          <p:cNvSpPr txBox="1"/>
          <p:nvPr/>
        </p:nvSpPr>
        <p:spPr>
          <a:xfrm>
            <a:off x="5166146" y="4552071"/>
            <a:ext cx="173180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supervise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6C4641-6977-4286-AE76-1FCE226C7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7B1E8-BFD6-4B70-9A29-AE49430633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13825-6DDE-4267-A720-B91E886C39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85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2022-03-13T18:56:03Z</dcterms:created>
  <dcterms:modified xsi:type="dcterms:W3CDTF">2022-03-16T10:32:13Z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